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2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5346A-E485-4A55-9E50-60475789AD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D02B45-051C-47A3-9DFC-E503325A8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05D86-CBF4-46E5-9D84-BCD8A5814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E77E4-017D-49D9-967A-260B3EC2D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393B9-94C9-4BD9-BAF8-C1885F768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08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59475-C1B8-4012-8F4A-C4C64AE37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C0FA58-BB3F-47B7-B206-461B1EC09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DDDC7-ADEA-4688-BEAF-57C4AABD0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8A544-67E8-4CB5-B879-169AE133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86A55-8A1F-4942-912D-7C65A1CC7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5881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C5313E-8D8A-4E58-B443-7A74BD00D4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E3198-4684-4713-A4A5-510F2E58A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347D0-3C07-47EA-93F0-4E32E8F36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0FA9B-8FBA-404C-AB3C-3FB9F7D0C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3C1B-78BD-47D8-841D-911C5B582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2000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52867-8A28-4A1D-B318-EEA83A516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B3B1C-388D-46DD-8808-A6A33223D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67EB3-D2A1-4754-909F-E8F8A7C00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FED4F-2248-4216-B4A8-FE50EDB42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DA989-3FC7-4C82-87C8-58E92D9CB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5467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0B0EC-EDBD-4200-8606-432736D91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DEED4-36F6-4F53-8282-37E23596C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449F6-6D85-4702-9233-B7853863E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9D151-B458-465C-B755-563421ADD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24B74-0646-4BB6-901E-E25723E27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4869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03288-858F-42A3-80EA-3219D4A40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1F6F1-8E50-4AD7-A4E2-EFE7B74CED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6C3603-A0B0-4C64-A353-583D6876F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9DA22-9398-4764-A090-51323EE3B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135FEC-7E86-46B1-AE34-18D2DE2AB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BA448C-CB40-41C9-BBBD-AE7BB64FB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0908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3E7C5-3F89-4FFE-A7AC-72D28E0B0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AEB34-63AC-4E87-A00F-046F5AECC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D82861-CE44-48D2-B9D8-6E96FB72E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7EF452-60DC-4111-B451-1422476097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5F03C4-8F04-4009-B6BB-0E9A94BC2E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33B639-4749-435A-9FBF-84CB2CE24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C876C3-80FA-42ED-9959-05E015354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7BB3CA-3794-408C-BC11-CADBBCB6A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583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7876D-E727-475E-8962-B946B4F83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6EA4C6-A0A6-411D-9D62-81E4FEA6F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DEBCF0-C92F-4088-B332-B91283F7D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C4B321-3863-4F1A-96DF-4F9079C49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1483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05D4E2-8960-4F02-9E64-AE2E31601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53DB3A-C68A-4E3D-91A8-7802DCEAF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2FC630-0297-4F5A-918D-CBEF4B95A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019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7978-99BB-4B93-864C-3E18ADD9F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46546-5C49-4414-B069-DC67DABF5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2C669F-FA4C-434B-8AF0-D42BAD65B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841A-7A49-48DE-B482-50EA8BA80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5D0AA-E865-4888-BC36-2D1DB8B06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A311F-C6A6-4BED-9885-8FF10F97D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737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B2375-AAEE-4484-8142-CF4E2AF38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4D6D35-1043-4223-8D03-32C1749069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969B82-8DCD-4944-B78D-1A70EF49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10D1E2-99B2-44E2-AB69-0F8ABF40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A76A1-1170-42EC-B271-CD90F1B14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BCC44B-A257-4586-8495-1B555E67F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497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41D62-6609-4457-9405-D34032E31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BB4653-F9B5-4D11-BFCC-2DDA7EBC0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62B2A-898F-4249-8E2D-6575168945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24A96-FD51-464F-AD6A-86D8855CC6F3}" type="datetimeFigureOut">
              <a:rPr lang="en-IN" smtClean="0"/>
              <a:t>10-08-2021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EA498-A1F8-4743-B98F-C15BFA4A1A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78292-4F36-4E18-883B-F55958D5FB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3221E-4893-4123-8597-A4E291087F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654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C75E4B-60B0-447D-AEFA-68899DE005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15" t="40269" r="28712" b="27677"/>
          <a:stretch/>
        </p:blipFill>
        <p:spPr>
          <a:xfrm>
            <a:off x="1692907" y="1404376"/>
            <a:ext cx="8806185" cy="354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340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5BD779-A963-4033-B249-76198364E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04" t="24781" r="42878" b="43704"/>
          <a:stretch/>
        </p:blipFill>
        <p:spPr>
          <a:xfrm>
            <a:off x="951344" y="1699490"/>
            <a:ext cx="9867283" cy="354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456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91BC25-1BB4-4BD7-888C-AE24F35AA3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27" t="16992" r="41962" b="49878"/>
          <a:stretch/>
        </p:blipFill>
        <p:spPr>
          <a:xfrm>
            <a:off x="849744" y="1283854"/>
            <a:ext cx="10098245" cy="363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23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8DEB8F-65CF-44CE-AD43-F0697D7E1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82" t="22896" r="41136" b="47340"/>
          <a:stretch/>
        </p:blipFill>
        <p:spPr>
          <a:xfrm>
            <a:off x="1519381" y="1197304"/>
            <a:ext cx="9153237" cy="302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320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CDFFD7-A465-4FD1-826E-9FBE0A90B3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36" t="67205" r="44514" b="14950"/>
          <a:stretch/>
        </p:blipFill>
        <p:spPr>
          <a:xfrm>
            <a:off x="803563" y="1893455"/>
            <a:ext cx="9829872" cy="287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244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9A017D-165C-49E7-BEF7-0BD9AA2D03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91" t="25454" r="53485" b="33333"/>
          <a:stretch/>
        </p:blipFill>
        <p:spPr>
          <a:xfrm>
            <a:off x="3057237" y="785090"/>
            <a:ext cx="6216072" cy="444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030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693D3A-01E4-4A3E-972A-04CC6DD333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60" t="15623" r="52728" b="39798"/>
          <a:stretch/>
        </p:blipFill>
        <p:spPr>
          <a:xfrm>
            <a:off x="2826326" y="942108"/>
            <a:ext cx="7093527" cy="569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765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F9D280-0E9C-48CE-8551-12B5A95955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89" r="15289" b="19326"/>
          <a:stretch/>
        </p:blipFill>
        <p:spPr>
          <a:xfrm>
            <a:off x="483376" y="708891"/>
            <a:ext cx="11413060" cy="544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435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54EF6E-F1A3-4230-9C8D-BECC37E5C8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51" t="16566" r="58409" b="7879"/>
          <a:stretch/>
        </p:blipFill>
        <p:spPr>
          <a:xfrm>
            <a:off x="3140363" y="34358"/>
            <a:ext cx="5421746" cy="678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016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C3234F-0646-4055-8097-1055058C17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18" t="14816" r="22802" b="19461"/>
          <a:stretch/>
        </p:blipFill>
        <p:spPr>
          <a:xfrm>
            <a:off x="1619694" y="655781"/>
            <a:ext cx="8300162" cy="530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1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93970F-4FD3-4E45-A463-0FC7881CBB29}"/>
              </a:ext>
            </a:extLst>
          </p:cNvPr>
          <p:cNvSpPr txBox="1"/>
          <p:nvPr/>
        </p:nvSpPr>
        <p:spPr>
          <a:xfrm>
            <a:off x="3214255" y="1390457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Prepare a ordered and unordered list</a:t>
            </a:r>
          </a:p>
          <a:p>
            <a:pPr algn="l"/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This is an unordered list: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Coffee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Tea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Coca Cola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l"/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This is an ordered list: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Coffee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Tea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Coca Cola</a:t>
            </a:r>
          </a:p>
        </p:txBody>
      </p:sp>
    </p:spTree>
    <p:extLst>
      <p:ext uri="{BB962C8B-B14F-4D97-AF65-F5344CB8AC3E}">
        <p14:creationId xmlns:p14="http://schemas.microsoft.com/office/powerpoint/2010/main" val="2680323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09501D8-3C1A-4D92-A7D8-18BD52CF8B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52" t="58047" r="66515" b="22694"/>
          <a:stretch/>
        </p:blipFill>
        <p:spPr>
          <a:xfrm>
            <a:off x="3214254" y="1149684"/>
            <a:ext cx="5892801" cy="403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305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12B9329-024F-479D-A6DC-9B2C42C04C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18" t="35017" r="49015" b="31583"/>
          <a:stretch/>
        </p:blipFill>
        <p:spPr>
          <a:xfrm>
            <a:off x="2576944" y="1798036"/>
            <a:ext cx="8035637" cy="385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327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4CB019-76F2-447B-9DE5-614678A919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7" t="28821" r="42046" b="32660"/>
          <a:stretch/>
        </p:blipFill>
        <p:spPr>
          <a:xfrm>
            <a:off x="1433091" y="1209965"/>
            <a:ext cx="9325818" cy="398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595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481354-42D2-4C7E-B30B-CD77299938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18" t="31381" r="47802" b="35353"/>
          <a:stretch/>
        </p:blipFill>
        <p:spPr>
          <a:xfrm>
            <a:off x="1976582" y="1507836"/>
            <a:ext cx="8804685" cy="384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930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68B119-DC90-448E-A347-8DEA7B5031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55" t="39596" r="43561" b="23771"/>
          <a:stretch/>
        </p:blipFill>
        <p:spPr>
          <a:xfrm>
            <a:off x="1496291" y="1302875"/>
            <a:ext cx="8820727" cy="395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392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83D2A0-06B2-4D51-9274-3E36BA8639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79" t="32054" r="47197" b="33737"/>
          <a:stretch/>
        </p:blipFill>
        <p:spPr>
          <a:xfrm>
            <a:off x="2152073" y="1256146"/>
            <a:ext cx="8654545" cy="392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506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29</Words>
  <Application>Microsoft Office PowerPoint</Application>
  <PresentationFormat>Widescreen</PresentationFormat>
  <Paragraphs>12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Vignesh Ramamoorthy H</dc:creator>
  <cp:lastModifiedBy>Vignesh Ramamoorthy H</cp:lastModifiedBy>
  <cp:revision>1</cp:revision>
  <dcterms:created xsi:type="dcterms:W3CDTF">2021-08-10T17:26:06Z</dcterms:created>
  <dcterms:modified xsi:type="dcterms:W3CDTF">2021-08-10T17:54:10Z</dcterms:modified>
</cp:coreProperties>
</file>

<file path=docProps/thumbnail.jpeg>
</file>